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44" r:id="rId25"/>
    <p:sldId id="441" r:id="rId26"/>
    <p:sldId id="445" r:id="rId27"/>
    <p:sldId id="446" r:id="rId28"/>
    <p:sldId id="474" r:id="rId29"/>
    <p:sldId id="273" r:id="rId30"/>
    <p:sldId id="477" r:id="rId31"/>
    <p:sldId id="478" r:id="rId32"/>
    <p:sldId id="479" r:id="rId33"/>
    <p:sldId id="480" r:id="rId34"/>
    <p:sldId id="476" r:id="rId35"/>
    <p:sldId id="274" r:id="rId36"/>
    <p:sldId id="271" r:id="rId37"/>
    <p:sldId id="283" r:id="rId38"/>
    <p:sldId id="275" r:id="rId39"/>
    <p:sldId id="449" r:id="rId40"/>
    <p:sldId id="450" r:id="rId41"/>
    <p:sldId id="485" r:id="rId42"/>
    <p:sldId id="486" r:id="rId43"/>
    <p:sldId id="487" r:id="rId44"/>
    <p:sldId id="488" r:id="rId45"/>
    <p:sldId id="489" r:id="rId46"/>
    <p:sldId id="490" r:id="rId47"/>
    <p:sldId id="451" r:id="rId48"/>
    <p:sldId id="452" r:id="rId49"/>
    <p:sldId id="453" r:id="rId50"/>
    <p:sldId id="454" r:id="rId51"/>
    <p:sldId id="473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5" r:id="rId69"/>
    <p:sldId id="481" r:id="rId70"/>
    <p:sldId id="482" r:id="rId71"/>
    <p:sldId id="483" r:id="rId72"/>
    <p:sldId id="258" r:id="rId73"/>
    <p:sldId id="298" r:id="rId74"/>
    <p:sldId id="437" r:id="rId75"/>
    <p:sldId id="438" r:id="rId76"/>
    <p:sldId id="390" r:id="rId77"/>
    <p:sldId id="391" r:id="rId78"/>
    <p:sldId id="392" r:id="rId79"/>
    <p:sldId id="393" r:id="rId80"/>
    <p:sldId id="394" r:id="rId81"/>
    <p:sldId id="407" r:id="rId82"/>
    <p:sldId id="408" r:id="rId83"/>
    <p:sldId id="299" r:id="rId84"/>
    <p:sldId id="300" r:id="rId85"/>
    <p:sldId id="301" r:id="rId86"/>
    <p:sldId id="436" r:id="rId87"/>
    <p:sldId id="303" r:id="rId88"/>
    <p:sldId id="260" r:id="rId89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9" y="1422400"/>
            <a:ext cx="9398075" cy="4734502"/>
          </a:xfrm>
          <a:prstGeom prst="rect">
            <a:avLst/>
          </a:prstGeom>
        </p:spPr>
      </p:pic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1" y="1452355"/>
            <a:ext cx="9100271" cy="4584476"/>
          </a:xfrm>
          <a:prstGeom prst="rect">
            <a:avLst/>
          </a:prstGeom>
        </p:spPr>
      </p:pic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2" y="1678564"/>
            <a:ext cx="8896350" cy="427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push origin </a:t>
            </a: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issueZ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1" y="1347317"/>
            <a:ext cx="9735706" cy="31741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4" y="1246910"/>
            <a:ext cx="9575727" cy="37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21" y="795600"/>
            <a:ext cx="7178387" cy="5358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3" y="795600"/>
            <a:ext cx="8248072" cy="5622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1" y="1836942"/>
            <a:ext cx="7541058" cy="3968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會看到以下畫面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圖片 1"/>
          <p:cNvPicPr/>
          <p:nvPr/>
        </p:nvPicPr>
        <p:blipFill>
          <a:blip r:embed="rId2"/>
          <a:stretch/>
        </p:blipFill>
        <p:spPr>
          <a:xfrm>
            <a:off x="398520" y="1674000"/>
            <a:ext cx="9113400" cy="4357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圖片 2"/>
          <p:cNvPicPr/>
          <p:nvPr/>
        </p:nvPicPr>
        <p:blipFill>
          <a:blip r:embed="rId2"/>
          <a:stretch/>
        </p:blipFill>
        <p:spPr>
          <a:xfrm>
            <a:off x="212400" y="2294280"/>
            <a:ext cx="9660960" cy="3192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圖片 1"/>
          <p:cNvPicPr/>
          <p:nvPr/>
        </p:nvPicPr>
        <p:blipFill>
          <a:blip r:embed="rId2"/>
          <a:stretch/>
        </p:blipFill>
        <p:spPr>
          <a:xfrm>
            <a:off x="2020680" y="1256040"/>
            <a:ext cx="6592320" cy="545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圖片 1"/>
          <p:cNvPicPr/>
          <p:nvPr/>
        </p:nvPicPr>
        <p:blipFill>
          <a:blip r:embed="rId2"/>
          <a:stretch/>
        </p:blipFill>
        <p:spPr>
          <a:xfrm>
            <a:off x="1039680" y="1976400"/>
            <a:ext cx="8000640" cy="2904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圖片 7"/>
          <p:cNvPicPr/>
          <p:nvPr/>
        </p:nvPicPr>
        <p:blipFill>
          <a:blip r:embed="rId2"/>
          <a:stretch/>
        </p:blipFill>
        <p:spPr>
          <a:xfrm>
            <a:off x="188640" y="1519560"/>
            <a:ext cx="9699120" cy="405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圖片 7"/>
          <p:cNvPicPr/>
          <p:nvPr/>
        </p:nvPicPr>
        <p:blipFill>
          <a:blip r:embed="rId2"/>
          <a:stretch/>
        </p:blipFill>
        <p:spPr>
          <a:xfrm>
            <a:off x="340200" y="1675080"/>
            <a:ext cx="8272800" cy="2733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72" name="圖片 8"/>
          <p:cNvPicPr/>
          <p:nvPr/>
        </p:nvPicPr>
        <p:blipFill>
          <a:blip r:embed="rId3"/>
          <a:stretch/>
        </p:blipFill>
        <p:spPr>
          <a:xfrm>
            <a:off x="3765600" y="4024440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40" y="795600"/>
            <a:ext cx="8754480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IssusAAAController.java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3"/>
          <p:cNvPicPr/>
          <p:nvPr/>
        </p:nvPicPr>
        <p:blipFill>
          <a:blip r:embed="rId2"/>
          <a:stretch/>
        </p:blipFill>
        <p:spPr>
          <a:xfrm>
            <a:off x="1530000" y="1933200"/>
            <a:ext cx="6666480" cy="3834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圖片 1"/>
          <p:cNvPicPr/>
          <p:nvPr/>
        </p:nvPicPr>
        <p:blipFill>
          <a:blip r:embed="rId2"/>
          <a:stretch/>
        </p:blipFill>
        <p:spPr>
          <a:xfrm>
            <a:off x="1282320" y="1399320"/>
            <a:ext cx="7590960" cy="4667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圖片 3"/>
          <p:cNvPicPr/>
          <p:nvPr/>
        </p:nvPicPr>
        <p:blipFill>
          <a:blip r:embed="rId2"/>
          <a:stretch/>
        </p:blipFill>
        <p:spPr>
          <a:xfrm>
            <a:off x="672120" y="1193040"/>
            <a:ext cx="8600760" cy="488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圖片 1"/>
          <p:cNvPicPr/>
          <p:nvPr/>
        </p:nvPicPr>
        <p:blipFill>
          <a:blip r:embed="rId2"/>
          <a:stretch/>
        </p:blipFill>
        <p:spPr>
          <a:xfrm>
            <a:off x="563400" y="1631520"/>
            <a:ext cx="8953200" cy="4038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92" name="圖片 1"/>
          <p:cNvPicPr/>
          <p:nvPr/>
        </p:nvPicPr>
        <p:blipFill>
          <a:blip r:embed="rId3"/>
          <a:stretch/>
        </p:blipFill>
        <p:spPr>
          <a:xfrm>
            <a:off x="462600" y="1572840"/>
            <a:ext cx="8391240" cy="217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圖片 3"/>
          <p:cNvPicPr/>
          <p:nvPr/>
        </p:nvPicPr>
        <p:blipFill>
          <a:blip r:embed="rId2"/>
          <a:stretch/>
        </p:blipFill>
        <p:spPr>
          <a:xfrm>
            <a:off x="1695240" y="1440360"/>
            <a:ext cx="6554160" cy="508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圖片 1"/>
          <p:cNvPicPr/>
          <p:nvPr/>
        </p:nvPicPr>
        <p:blipFill>
          <a:blip r:embed="rId2"/>
          <a:stretch/>
        </p:blipFill>
        <p:spPr>
          <a:xfrm>
            <a:off x="1581120" y="1456920"/>
            <a:ext cx="7109640" cy="479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27104</TotalTime>
  <Words>2674</Words>
  <Application>Microsoft Office PowerPoint</Application>
  <PresentationFormat>自訂</PresentationFormat>
  <Paragraphs>521</Paragraphs>
  <Slides>88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7" baseType="lpstr">
      <vt:lpstr>Microsoft JhengHei Light</vt:lpstr>
      <vt:lpstr>微軟正黑體</vt:lpstr>
      <vt:lpstr>標楷體</vt:lpstr>
      <vt:lpstr>Arial</vt:lpstr>
      <vt:lpstr>Fira Sans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 create local Branch 進行開發</vt:lpstr>
      <vt:lpstr>PowerPoint 簡報</vt:lpstr>
      <vt:lpstr>Push local Branch To Remote</vt:lpstr>
      <vt:lpstr>Push local Branch To Remote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Hill Huang</cp:lastModifiedBy>
  <cp:revision>649</cp:revision>
  <cp:lastPrinted>2021-10-04T02:16:34Z</cp:lastPrinted>
  <dcterms:created xsi:type="dcterms:W3CDTF">2020-09-24T07:39:29Z</dcterms:created>
  <dcterms:modified xsi:type="dcterms:W3CDTF">2024-09-05T02:40:17Z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